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2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8. РАЗДЕЛЕНИЕ ГАЗОВЫХ НЕОДНОРОДНЫХ СИСТЕМ.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272808" cy="3865984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Общие сведения.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Гравитационная и инерционная очистка газов.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Мокрая очистка газов.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Очистка газов фильтрованием.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Очистка газов под действием электрического поля.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1412776"/>
            <a:ext cx="3926235" cy="36716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</a:rPr>
              <a:t>Патронный фильтр</a:t>
            </a:r>
            <a:r>
              <a:rPr lang="ru-RU" sz="2000" dirty="0" smtClean="0">
                <a:latin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1 – крышка;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2 – коллектор;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3 – решетка;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4 – корпус;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5 – фильтровальный элемент;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6 – днище;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7 – сборник пыли</a:t>
            </a:r>
            <a:endParaRPr lang="ru-RU" sz="20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148064" y="260647"/>
            <a:ext cx="3686101" cy="6340315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7296819" cy="64465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5. Осаждение под действием электрического поля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340768"/>
            <a:ext cx="7152803" cy="4464496"/>
          </a:xfrm>
        </p:spPr>
        <p:txBody>
          <a:bodyPr>
            <a:normAutofit fontScale="92500"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 электрическом поле тонкодисперсным частицам сообщается электрический заряд, под действием которого происходит их осаждение. Разделение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пылей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дымов и туманов в электрическом поле имеет значительные преимущества перед другими способами осаждения.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Разделение газовых неоднородных смесей в электрическом поле осуществляется на электродах. Для разделения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пылей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дымов применяются сухие фильтры, для разделения туманов – мокрые.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Простейший электрофильтр – это два электрода, один из которых – анод – выполняется в виде трубы или пластины, а другой – катод – в виде проволоки, которая натянута внутри трубчатого анода, либо между пластинчатыми анодами. Выполненными из проволочной сетки.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828728" y="332656"/>
            <a:ext cx="4003478" cy="5256584"/>
          </a:xfrm>
          <a:prstGeom prst="rect">
            <a:avLst/>
          </a:prstGeom>
          <a:noFill/>
          <a:ln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268760"/>
            <a:ext cx="4142259" cy="34563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</a:rPr>
              <a:t>Трубчатый электрофильтр</a:t>
            </a:r>
            <a:r>
              <a:rPr lang="ru-RU" sz="2000" dirty="0" smtClean="0">
                <a:latin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1 – встряхивающее устройство;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2 – изолятор;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3 – рама;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4 – коронирующий электрод;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5 – трубчатый электрод;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6 – решетка;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7 – сборник для пыли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548680"/>
            <a:ext cx="6683765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Общие сведения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196752"/>
            <a:ext cx="7368827" cy="4714470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Очистку газов от взвешенных твёрдых или жидких частиц проводят в целях уменьшения загрязненности атмосферы и улавливания из отходящих газов ценных продуктов.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 промышленных условиях пыль может образовываться в результате проведения технологического процесса, например при сушке ряда пищевых продуктов, при транспортировке сыпучих материалов, в результате измельчения твёрдых тел дроблением, истиранием, размалыванием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Пыль, как правило, содержит твердые частицы размером 3...100 мкм.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Для очистки газовых потоков от взвешенных частиц используют несколько способов: гравитационное осаждение, осаждение под действием инерционных и центробежных сил, фильтрование газового потока через пористую перегородку, мокрую очистку, которая осуществляется в орошаемых водой скрубберах, осаждение в электрическом поле.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6683765" cy="5726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Гравитационная и инерционная очистка газов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47864" y="4653136"/>
            <a:ext cx="3240360" cy="1944216"/>
          </a:xfrm>
        </p:spPr>
        <p:txBody>
          <a:bodyPr>
            <a:normAutofit fontScale="92500" lnSpcReduction="10000"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sz="2000" b="1" dirty="0" err="1" smtClean="0">
                <a:latin typeface="Times New Roman" pitchFamily="18" charset="0"/>
              </a:rPr>
              <a:t>Пылеосадительная</a:t>
            </a:r>
            <a:r>
              <a:rPr lang="ru-RU" sz="2000" b="1" dirty="0" smtClean="0">
                <a:latin typeface="Times New Roman" pitchFamily="18" charset="0"/>
              </a:rPr>
              <a:t> камера</a:t>
            </a:r>
            <a:r>
              <a:rPr lang="ru-RU" sz="2000" dirty="0" smtClean="0">
                <a:latin typeface="Times New Roman" pitchFamily="18" charset="0"/>
              </a:rPr>
              <a:t>: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1 – выхлопной канал;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2 – сборный канал;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3 – шибер;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4 – горизонтальная полка;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5 – дверцы;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6 – всасывающий канал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835696" y="836712"/>
            <a:ext cx="6142112" cy="3902098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91880" y="4221088"/>
            <a:ext cx="3456383" cy="17281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</a:rPr>
              <a:t>Отстойный газоход</a:t>
            </a:r>
            <a:r>
              <a:rPr lang="ru-RU" sz="2000" dirty="0" smtClean="0">
                <a:latin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1 – отбойные перегородки;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2 – сборники пыли;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3 - шиберы</a:t>
            </a:r>
            <a:endParaRPr lang="ru-RU" sz="2000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619672" y="188640"/>
            <a:ext cx="6783288" cy="3387528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657600" y="0"/>
            <a:ext cx="5486400" cy="4092575"/>
          </a:xfrm>
          <a:prstGeom prst="rect">
            <a:avLst/>
          </a:prstGeom>
          <a:noFill/>
          <a:ln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2564904"/>
            <a:ext cx="4176463" cy="3384376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Батарейный циклон: </a:t>
            </a:r>
            <a:r>
              <a:rPr lang="ru-RU" sz="2000" i="1" dirty="0" smtClean="0">
                <a:latin typeface="Times New Roman" pitchFamily="18" charset="0"/>
              </a:rPr>
              <a:t>а</a:t>
            </a:r>
            <a:r>
              <a:rPr lang="ru-RU" sz="2000" dirty="0" smtClean="0">
                <a:latin typeface="Times New Roman" pitchFamily="18" charset="0"/>
              </a:rPr>
              <a:t> – общий вид: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1 – корпус;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2 – газораспределительная камера;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3 – решетка;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4 – циклонный элемент;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5 – бункер;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i="1" dirty="0" smtClean="0">
                <a:latin typeface="Times New Roman" pitchFamily="18" charset="0"/>
              </a:rPr>
              <a:t>б</a:t>
            </a:r>
            <a:r>
              <a:rPr lang="ru-RU" sz="2000" dirty="0" smtClean="0">
                <a:latin typeface="Times New Roman" pitchFamily="18" charset="0"/>
              </a:rPr>
              <a:t> – элемент батарейного циклона: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1 – выходная труба;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2 – винтовые лопасти;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3 – корпус; 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</a:rPr>
              <a:t>4 – конусный пылесборник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476672"/>
            <a:ext cx="6864771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Мокрая очистка газов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36096" y="2276872"/>
            <a:ext cx="3024337" cy="17281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</a:rPr>
              <a:t>Насадочный скруббер</a:t>
            </a:r>
            <a:r>
              <a:rPr lang="ru-RU" sz="2000" dirty="0" smtClean="0">
                <a:latin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1 – разбрызгиватель;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2 - насадка</a:t>
            </a:r>
            <a:endParaRPr lang="ru-RU" sz="20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555776" y="980728"/>
            <a:ext cx="2448272" cy="5679856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03848" y="5013176"/>
            <a:ext cx="3672408" cy="16561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</a:rPr>
              <a:t>Пенный скруббер</a:t>
            </a:r>
            <a:r>
              <a:rPr lang="ru-RU" sz="2000" dirty="0" smtClean="0">
                <a:latin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1 – корпус;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2 – регулирующий порог;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3 – перфорированная тарелка</a:t>
            </a:r>
            <a:endParaRPr lang="ru-RU" sz="20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627784" y="0"/>
            <a:ext cx="4535488" cy="5029200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41909" y="2132856"/>
            <a:ext cx="3206155" cy="2520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</a:rPr>
              <a:t>Скруббер </a:t>
            </a:r>
            <a:r>
              <a:rPr lang="ru-RU" sz="2000" b="1" dirty="0" err="1" smtClean="0">
                <a:latin typeface="Times New Roman" pitchFamily="18" charset="0"/>
              </a:rPr>
              <a:t>Вентури</a:t>
            </a:r>
            <a:r>
              <a:rPr lang="ru-RU" sz="2000" dirty="0" smtClean="0">
                <a:latin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1 – разделитель;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2 – </a:t>
            </a:r>
            <a:r>
              <a:rPr lang="ru-RU" sz="2000" dirty="0" err="1" smtClean="0">
                <a:latin typeface="Times New Roman" pitchFamily="18" charset="0"/>
              </a:rPr>
              <a:t>завихритель</a:t>
            </a:r>
            <a:r>
              <a:rPr lang="ru-RU" sz="2000" dirty="0" smtClean="0">
                <a:latin typeface="Times New Roman" pitchFamily="18" charset="0"/>
              </a:rPr>
              <a:t> потока;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3 – труба </a:t>
            </a:r>
            <a:r>
              <a:rPr lang="ru-RU" sz="2000" dirty="0" err="1" smtClean="0">
                <a:latin typeface="Times New Roman" pitchFamily="18" charset="0"/>
              </a:rPr>
              <a:t>Вентури</a:t>
            </a:r>
            <a:r>
              <a:rPr lang="ru-RU" sz="2000" dirty="0" smtClean="0">
                <a:latin typeface="Times New Roman" pitchFamily="18" charset="0"/>
              </a:rPr>
              <a:t>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</a:rPr>
              <a:t>4 - вентилятор</a:t>
            </a:r>
            <a:endParaRPr lang="ru-RU" sz="20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652120" y="86093"/>
            <a:ext cx="2269976" cy="6771907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404664"/>
            <a:ext cx="6683765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Очистка газов фильтрованием</a:t>
            </a:r>
            <a:endParaRPr lang="ru-RU" sz="2400" b="1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9632" y="836712"/>
            <a:ext cx="4485316" cy="5805264"/>
          </a:xfrm>
          <a:noFill/>
          <a:ln/>
        </p:spPr>
      </p:pic>
      <p:sp>
        <p:nvSpPr>
          <p:cNvPr id="5" name="TextBox 4"/>
          <p:cNvSpPr txBox="1"/>
          <p:nvPr/>
        </p:nvSpPr>
        <p:spPr>
          <a:xfrm>
            <a:off x="5580112" y="1988840"/>
            <a:ext cx="33843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</a:rPr>
              <a:t>Рукавный фильтр</a:t>
            </a:r>
            <a:r>
              <a:rPr lang="ru-RU" sz="2000" dirty="0" smtClean="0">
                <a:latin typeface="Times New Roman" pitchFamily="18" charset="0"/>
              </a:rPr>
              <a:t>: </a:t>
            </a:r>
          </a:p>
          <a:p>
            <a:r>
              <a:rPr lang="ru-RU" sz="2000" dirty="0" smtClean="0">
                <a:latin typeface="Times New Roman" pitchFamily="18" charset="0"/>
              </a:rPr>
              <a:t>1 – рама; </a:t>
            </a:r>
          </a:p>
          <a:p>
            <a:r>
              <a:rPr lang="ru-RU" sz="2000" dirty="0" smtClean="0">
                <a:latin typeface="Times New Roman" pitchFamily="18" charset="0"/>
              </a:rPr>
              <a:t>2 – встряхивающий механизм; </a:t>
            </a:r>
          </a:p>
          <a:p>
            <a:r>
              <a:rPr lang="ru-RU" sz="2000" dirty="0" smtClean="0">
                <a:latin typeface="Times New Roman" pitchFamily="18" charset="0"/>
              </a:rPr>
              <a:t>3 – корпус; </a:t>
            </a:r>
          </a:p>
          <a:p>
            <a:r>
              <a:rPr lang="ru-RU" sz="2000" dirty="0" smtClean="0">
                <a:latin typeface="Times New Roman" pitchFamily="18" charset="0"/>
              </a:rPr>
              <a:t>4 – рукав; </a:t>
            </a:r>
          </a:p>
          <a:p>
            <a:r>
              <a:rPr lang="ru-RU" sz="2000" dirty="0" smtClean="0">
                <a:latin typeface="Times New Roman" pitchFamily="18" charset="0"/>
              </a:rPr>
              <a:t>5 - шнек</a:t>
            </a: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372</TotalTime>
  <Words>296</Words>
  <Application>Microsoft Office PowerPoint</Application>
  <PresentationFormat>Экран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Wisp</vt:lpstr>
      <vt:lpstr>Лекция 8. РАЗДЕЛЕНИЕ ГАЗОВЫХ НЕОДНОРОДНЫХ СИСТЕМ.</vt:lpstr>
      <vt:lpstr>1. Общие сведения</vt:lpstr>
      <vt:lpstr>2. Гравитационная и инерционная очистка газов</vt:lpstr>
      <vt:lpstr>Слайд 4</vt:lpstr>
      <vt:lpstr>Слайд 5</vt:lpstr>
      <vt:lpstr>3. Мокрая очистка газов</vt:lpstr>
      <vt:lpstr>Слайд 7</vt:lpstr>
      <vt:lpstr>Слайд 8</vt:lpstr>
      <vt:lpstr>4. Очистка газов фильтрованием</vt:lpstr>
      <vt:lpstr>Слайд 10</vt:lpstr>
      <vt:lpstr>5. Осаждение под действием электрического поля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Комп</cp:lastModifiedBy>
  <cp:revision>45</cp:revision>
  <dcterms:created xsi:type="dcterms:W3CDTF">2018-09-26T07:23:22Z</dcterms:created>
  <dcterms:modified xsi:type="dcterms:W3CDTF">2018-10-30T07:08:09Z</dcterms:modified>
</cp:coreProperties>
</file>